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164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787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89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40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795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937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01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813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38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512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51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86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C7DD1-9AC3-DA4D-AE99-B8EC23CC9911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F8099-38B8-3C43-A4B9-F9C647DD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52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lide_noanim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12270"/>
            <a:ext cx="91440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109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EMBL Heidelberg 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 Brooks</dc:creator>
  <cp:lastModifiedBy>Aaron Brooks</cp:lastModifiedBy>
  <cp:revision>1</cp:revision>
  <dcterms:created xsi:type="dcterms:W3CDTF">2018-06-18T14:06:01Z</dcterms:created>
  <dcterms:modified xsi:type="dcterms:W3CDTF">2018-06-18T14:15:29Z</dcterms:modified>
</cp:coreProperties>
</file>

<file path=docProps/thumbnail.jpeg>
</file>